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  <p:sldId id="28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18" d="100"/>
          <a:sy n="118" d="100"/>
        </p:scale>
        <p:origin x="-276" y="120"/>
      </p:cViewPr>
      <p:guideLst>
        <p:guide orient="horz" pos="1185"/>
        <p:guide orient="horz" pos="572"/>
        <p:guide orient="horz" pos="4020"/>
        <p:guide orient="horz" pos="754"/>
        <p:guide pos="551"/>
        <p:guide pos="6357"/>
        <p:guide pos="7242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1028700" y="6421381"/>
            <a:ext cx="7531099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www.week.vashifinancy.ru/kvizy-kvesty-testy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0" y="6340098"/>
            <a:ext cx="8006739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8" y="6441584"/>
            <a:ext cx="70507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kvizy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kvesty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-testy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=""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6550"/>
            <a:ext cx="7235501" cy="6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494" name="Google Shape;494;p39"/>
          <p:cNvSpPr txBox="1"/>
          <p:nvPr/>
        </p:nvSpPr>
        <p:spPr>
          <a:xfrm>
            <a:off x="771530" y="3112308"/>
            <a:ext cx="5692439" cy="62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lt1"/>
                </a:solidFill>
                <a:latin typeface="+mj-lt"/>
                <a:sym typeface="Arial"/>
              </a:rPr>
              <a:t>СПАСИБО ЗА ВНИМАНИЕ!</a:t>
            </a:r>
            <a:endParaRPr sz="2800" dirty="0">
              <a:latin typeface="+mj-lt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250" y="1982503"/>
            <a:ext cx="3308462" cy="7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9250" y="3790955"/>
            <a:ext cx="68963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CAF90"/>
                </a:solidFill>
                <a:latin typeface="+mn-lt"/>
              </a:rPr>
              <a:t>П</a:t>
            </a:r>
            <a:r>
              <a:rPr lang="en-US" sz="1600" b="1" dirty="0">
                <a:solidFill>
                  <a:srgbClr val="4CAF90"/>
                </a:solidFill>
                <a:latin typeface="+mn-lt"/>
              </a:rPr>
              <a:t>O </a:t>
            </a:r>
            <a:r>
              <a:rPr lang="ru-RU" sz="1600" b="1" dirty="0">
                <a:solidFill>
                  <a:srgbClr val="4CAF90"/>
                </a:solidFill>
                <a:latin typeface="+mn-lt"/>
              </a:rPr>
              <a:t>ВОПРОСАМ УЧАСТИЯ:</a:t>
            </a:r>
          </a:p>
          <a:p>
            <a:endParaRPr lang="ru-RU" b="1" dirty="0"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Елена Негру, Директор направления развитие и партнерство АНО «НЦФГ»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ru-RU" b="1" dirty="0">
              <a:solidFill>
                <a:srgbClr val="4CAF90"/>
              </a:solidFill>
              <a:latin typeface="+mn-lt"/>
            </a:endParaRPr>
          </a:p>
          <a:p>
            <a:r>
              <a:rPr lang="en-US" b="1" dirty="0" err="1">
                <a:solidFill>
                  <a:srgbClr val="4CAF90"/>
                </a:solidFill>
                <a:latin typeface="+mn-lt"/>
              </a:rPr>
              <a:t>negru@ncfg.ru</a:t>
            </a:r>
            <a:endParaRPr lang="en-US" b="1" dirty="0">
              <a:solidFill>
                <a:srgbClr val="4CAF90"/>
              </a:solidFill>
              <a:latin typeface="+mn-lt"/>
            </a:endParaRPr>
          </a:p>
          <a:p>
            <a:endParaRPr lang="en-US" b="1" dirty="0">
              <a:solidFill>
                <a:srgbClr val="4CAF90"/>
              </a:solidFill>
              <a:latin typeface="+mn-lt"/>
            </a:endParaRPr>
          </a:p>
          <a:p>
            <a:r>
              <a:rPr lang="ru-RU" b="1" dirty="0">
                <a:solidFill>
                  <a:srgbClr val="4CAF90"/>
                </a:solidFill>
                <a:latin typeface="+mn-lt"/>
              </a:rPr>
              <a:t>+7</a:t>
            </a:r>
            <a:r>
              <a:rPr lang="en-US" b="1" dirty="0">
                <a:solidFill>
                  <a:srgbClr val="4CAF90"/>
                </a:solidFill>
                <a:latin typeface="+mn-lt"/>
              </a:rPr>
              <a:t>-916-940-64-48</a:t>
            </a:r>
            <a:endParaRPr lang="ru-RU" b="1" dirty="0">
              <a:solidFill>
                <a:srgbClr val="4CAF90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4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-2</a:t>
            </a:r>
            <a:r>
              <a:rPr lang="ru-RU" sz="2000" dirty="0" smtClean="0">
                <a:solidFill>
                  <a:srgbClr val="29B291"/>
                </a:solidFill>
                <a:latin typeface="+mj-lt"/>
                <a:sym typeface="Arial"/>
              </a:rPr>
              <a:t>5</a:t>
            </a:r>
            <a:r>
              <a:rPr lang="en-US" sz="2000" dirty="0" smtClean="0">
                <a:solidFill>
                  <a:srgbClr val="29B291"/>
                </a:solidFill>
                <a:latin typeface="+mj-lt"/>
                <a:sym typeface="Arial"/>
              </a:rPr>
              <a:t>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283" y="6311587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10800000" flipH="1" flipV="1">
            <a:off x="2197100" y="6330009"/>
            <a:ext cx="4903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</a:t>
            </a:r>
            <a:r>
              <a:rPr lang="en-US" sz="1200" b="1" u="sng" dirty="0" smtClean="0">
                <a:solidFill>
                  <a:schemeClr val="hlink"/>
                </a:solidFill>
                <a:latin typeface="+mn-lt"/>
                <a:sym typeface="Roboto"/>
              </a:rPr>
              <a:t>www.</a:t>
            </a:r>
            <a:r>
              <a:rPr lang="ru-RU" sz="1200" b="1" u="sng" dirty="0" smtClean="0">
                <a:solidFill>
                  <a:schemeClr val="hlink"/>
                </a:solidFill>
                <a:latin typeface="+mn-lt"/>
              </a:rPr>
              <a:t>course.ncfg.ru/invite.asp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1438</Words>
  <Application>Microsoft Office PowerPoint</Application>
  <PresentationFormat>Произвольный</PresentationFormat>
  <Paragraphs>152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Алексей Белый</cp:lastModifiedBy>
  <cp:revision>85</cp:revision>
  <dcterms:modified xsi:type="dcterms:W3CDTF">2020-10-14T13:26:52Z</dcterms:modified>
</cp:coreProperties>
</file>