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478216" cy="5328592"/>
          </a:xfrm>
        </p:spPr>
        <p:txBody>
          <a:bodyPr/>
          <a:lstStyle/>
          <a:p>
            <a:pPr algn="ctr"/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В случае возникновения вопросов о предоставлении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финансовой поддержки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гарантий, кредитной или льготный лизинговой поддержки)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заинтересованным субъектам предпринимательской деятельности необходимо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обращаться в АО «Корпорация «МСП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»: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Чуев Андрей Валерьевич – руководитель Дирекции регионального развития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АО «Корпорация «МСП», телефон: 8 (495) 698 98 00, доб. 265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err="1">
                <a:latin typeface="Times New Roman" pitchFamily="18" charset="0"/>
                <a:cs typeface="Times New Roman" pitchFamily="18" charset="0"/>
              </a:rPr>
              <a:t>Комогоров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 Дмитрий Юрьевич – заместитель руководителя Дирекции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регионального развития АО «Корпорация «МСП»,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: 8 (495) 698 98 00, доб.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306, 8 (912) 524 33 55;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Ермолов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Никита Сергеевич − советник генерального директора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АО «Корпорация «МСП»,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: 8 (495) 698 98 00, доб. 312, 8 (916) 732 59 99;</a:t>
            </a:r>
            <a:r>
              <a:rPr lang="ru-RU" sz="16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smtClean="0">
                <a:latin typeface="Times New Roman" pitchFamily="18" charset="0"/>
                <a:cs typeface="Times New Roman" pitchFamily="18" charset="0"/>
              </a:rPr>
              <a:t>Акалович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Ростислав Игоревич – советник дирекции регионального развития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АО «Корпорация «МСП», телефон: 8 (495) 698 98 00, доб. 245, 8 (916) 009 15 02.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3431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В случае возникновения вопросов о предоставлении финансовой поддержки  (гарантий, кредитной или льготный лизинговой поддержки) заинтересованным субъектам предпринимательской деятельности необходимо обращаться в АО «Корпорация «МСП»:  Чуев Андрей Валерьевич – руководитель Дирекции регионального развития АО «Корпорация «МСП», телефон: 8 (495) 698 98 00, доб. 265;  Комогоров Дмитрий Юрьевич – заместитель руководителя Дирекции регионального развития АО «Корпорация «МСП»,  телефон: 8 (495) 698 98 00, доб. 306, 8 (912) 524 33 55;  Ермолов Никита Сергеевич − советник генерального директора АО «Корпорация «МСП»,  телефон: 8 (495) 698 98 00, доб. 312, 8 (916) 732 59 99;  Акалович Ростислав Игоревич – советник дирекции регионального развития АО «Корпорация «МСП», телефон: 8 (495) 698 98 00, доб. 245, 8 (916) 009 15 02.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случае возникновения вопросов о предоставлении финансовой поддержки  (гарантий, кредитной или льготный лизинговой поддержки) заинтересованным субъектам предпринимательской деятельности необходимо обращаться в АО «Корпорация «МСП»:  Чуев Андрей Валерьевич – руководитель Дирекции регионального развития АО «Корпорация «МСП», телефон: 8 (495) 698 98 00, доб. 265;  Комогоров Дмитрий Юрьевич – заместитель руководителя Дирекции регионального развития АО «Корпорация «МСП»,  телефон: 8 (495) 698 98 00, доб. 306, 8 (912) 524 33 55;  Ермолов Никита Сергеевич − советник генерального директора АО «Корпорация «МСП»,  телефон: 8 (495) 698 98 00, доб. 312, 8 (916) 732 59 99;  Акалович Ростислав Игоревич – советник дирекции регионального развития АО «Корпорация «МСП», телефон: 8 (495) 698 98 00, доб. 245, 8 (916) 009 15 02.</dc:title>
  <dc:creator>invest2</dc:creator>
  <cp:lastModifiedBy>Пользователь Windows</cp:lastModifiedBy>
  <cp:revision>1</cp:revision>
  <dcterms:created xsi:type="dcterms:W3CDTF">2021-07-23T07:01:41Z</dcterms:created>
  <dcterms:modified xsi:type="dcterms:W3CDTF">2021-07-23T07:11:54Z</dcterms:modified>
</cp:coreProperties>
</file>